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076137681" r:id="rId5"/>
    <p:sldId id="2076137690" r:id="rId6"/>
  </p:sldIdLst>
  <p:sldSz cx="12192000" cy="8459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562FD-9DEE-484A-8FDC-43106B53E114}" v="6" dt="2021-11-10T03:13:18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>
        <p:scale>
          <a:sx n="88" d="100"/>
          <a:sy n="88" d="100"/>
        </p:scale>
        <p:origin x="226" y="-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eth Camargo Velasquez" userId="5a551c22-c358-4680-b201-aca2761f45c5" providerId="ADAL" clId="{60A562FD-9DEE-484A-8FDC-43106B53E114}"/>
    <pc:docChg chg="undo custSel modSld modMainMaster">
      <pc:chgData name="Lizeth Camargo Velasquez" userId="5a551c22-c358-4680-b201-aca2761f45c5" providerId="ADAL" clId="{60A562FD-9DEE-484A-8FDC-43106B53E114}" dt="2022-02-24T02:48:46.649" v="171" actId="6549"/>
      <pc:docMkLst>
        <pc:docMk/>
      </pc:docMkLst>
      <pc:sldChg chg="addSp modSp mod">
        <pc:chgData name="Lizeth Camargo Velasquez" userId="5a551c22-c358-4680-b201-aca2761f45c5" providerId="ADAL" clId="{60A562FD-9DEE-484A-8FDC-43106B53E114}" dt="2021-11-10T03:13:04.860" v="65" actId="1076"/>
        <pc:sldMkLst>
          <pc:docMk/>
          <pc:sldMk cId="3417468112" sldId="2076137681"/>
        </pc:sldMkLst>
        <pc:spChg chg="mod">
          <ac:chgData name="Lizeth Camargo Velasquez" userId="5a551c22-c358-4680-b201-aca2761f45c5" providerId="ADAL" clId="{60A562FD-9DEE-484A-8FDC-43106B53E114}" dt="2021-11-10T03:13:00.607" v="64" actId="12788"/>
          <ac:spMkLst>
            <pc:docMk/>
            <pc:sldMk cId="3417468112" sldId="2076137681"/>
            <ac:spMk id="3" creationId="{F5A57B9D-3C8B-4E04-89D9-EB3508D49E5E}"/>
          </ac:spMkLst>
        </pc:spChg>
        <pc:graphicFrameChg chg="mod modGraphic">
          <ac:chgData name="Lizeth Camargo Velasquez" userId="5a551c22-c358-4680-b201-aca2761f45c5" providerId="ADAL" clId="{60A562FD-9DEE-484A-8FDC-43106B53E114}" dt="2021-11-10T03:12:37.405" v="57" actId="12788"/>
          <ac:graphicFrameMkLst>
            <pc:docMk/>
            <pc:sldMk cId="3417468112" sldId="2076137681"/>
            <ac:graphicFrameMk id="4" creationId="{E56533E3-E64B-4049-B470-F6BA0DA89A3D}"/>
          </ac:graphicFrameMkLst>
        </pc:graphicFrameChg>
        <pc:picChg chg="add mod ord">
          <ac:chgData name="Lizeth Camargo Velasquez" userId="5a551c22-c358-4680-b201-aca2761f45c5" providerId="ADAL" clId="{60A562FD-9DEE-484A-8FDC-43106B53E114}" dt="2021-11-10T03:12:42.808" v="59" actId="14100"/>
          <ac:picMkLst>
            <pc:docMk/>
            <pc:sldMk cId="3417468112" sldId="2076137681"/>
            <ac:picMk id="5" creationId="{AD96671B-E537-4913-BBCA-14512385CDF0}"/>
          </ac:picMkLst>
        </pc:picChg>
        <pc:picChg chg="add mod ord">
          <ac:chgData name="Lizeth Camargo Velasquez" userId="5a551c22-c358-4680-b201-aca2761f45c5" providerId="ADAL" clId="{60A562FD-9DEE-484A-8FDC-43106B53E114}" dt="2021-11-10T03:13:04.860" v="65" actId="1076"/>
          <ac:picMkLst>
            <pc:docMk/>
            <pc:sldMk cId="3417468112" sldId="2076137681"/>
            <ac:picMk id="6" creationId="{8B7D9B4E-3081-4417-8F42-E9DD137751F3}"/>
          </ac:picMkLst>
        </pc:picChg>
        <pc:inkChg chg="add mod">
          <ac:chgData name="Lizeth Camargo Velasquez" userId="5a551c22-c358-4680-b201-aca2761f45c5" providerId="ADAL" clId="{60A562FD-9DEE-484A-8FDC-43106B53E114}" dt="2021-11-10T03:12:10.959" v="53"/>
          <ac:inkMkLst>
            <pc:docMk/>
            <pc:sldMk cId="3417468112" sldId="2076137681"/>
            <ac:inkMk id="2" creationId="{05D34809-3024-4B1D-84A3-74FC26B17305}"/>
          </ac:inkMkLst>
        </pc:inkChg>
        <pc:inkChg chg="add mod">
          <ac:chgData name="Lizeth Camargo Velasquez" userId="5a551c22-c358-4680-b201-aca2761f45c5" providerId="ADAL" clId="{60A562FD-9DEE-484A-8FDC-43106B53E114}" dt="2021-11-10T03:12:10.959" v="53"/>
          <ac:inkMkLst>
            <pc:docMk/>
            <pc:sldMk cId="3417468112" sldId="2076137681"/>
            <ac:inkMk id="7" creationId="{23C495AB-BFA7-48AE-8F44-7605A507D4B2}"/>
          </ac:inkMkLst>
        </pc:inkChg>
      </pc:sldChg>
      <pc:sldChg chg="addSp modSp mod">
        <pc:chgData name="Lizeth Camargo Velasquez" userId="5a551c22-c358-4680-b201-aca2761f45c5" providerId="ADAL" clId="{60A562FD-9DEE-484A-8FDC-43106B53E114}" dt="2022-02-24T02:48:46.649" v="171" actId="6549"/>
        <pc:sldMkLst>
          <pc:docMk/>
          <pc:sldMk cId="1738225743" sldId="2076137690"/>
        </pc:sldMkLst>
        <pc:spChg chg="mod">
          <ac:chgData name="Lizeth Camargo Velasquez" userId="5a551c22-c358-4680-b201-aca2761f45c5" providerId="ADAL" clId="{60A562FD-9DEE-484A-8FDC-43106B53E114}" dt="2021-11-10T03:14:08.059" v="108" actId="1035"/>
          <ac:spMkLst>
            <pc:docMk/>
            <pc:sldMk cId="1738225743" sldId="2076137690"/>
            <ac:spMk id="3" creationId="{F5A57B9D-3C8B-4E04-89D9-EB3508D49E5E}"/>
          </ac:spMkLst>
        </pc:spChg>
        <pc:graphicFrameChg chg="mod modGraphic">
          <ac:chgData name="Lizeth Camargo Velasquez" userId="5a551c22-c358-4680-b201-aca2761f45c5" providerId="ADAL" clId="{60A562FD-9DEE-484A-8FDC-43106B53E114}" dt="2022-02-24T02:48:46.649" v="171" actId="6549"/>
          <ac:graphicFrameMkLst>
            <pc:docMk/>
            <pc:sldMk cId="1738225743" sldId="2076137690"/>
            <ac:graphicFrameMk id="4" creationId="{E56533E3-E64B-4049-B470-F6BA0DA89A3D}"/>
          </ac:graphicFrameMkLst>
        </pc:graphicFrameChg>
        <pc:picChg chg="add mod ord">
          <ac:chgData name="Lizeth Camargo Velasquez" userId="5a551c22-c358-4680-b201-aca2761f45c5" providerId="ADAL" clId="{60A562FD-9DEE-484A-8FDC-43106B53E114}" dt="2021-11-10T03:13:26.476" v="71" actId="171"/>
          <ac:picMkLst>
            <pc:docMk/>
            <pc:sldMk cId="1738225743" sldId="2076137690"/>
            <ac:picMk id="5" creationId="{DA1E05E8-D944-4904-9FB1-AF20DDBE34DE}"/>
          </ac:picMkLst>
        </pc:picChg>
        <pc:picChg chg="add mod ord">
          <ac:chgData name="Lizeth Camargo Velasquez" userId="5a551c22-c358-4680-b201-aca2761f45c5" providerId="ADAL" clId="{60A562FD-9DEE-484A-8FDC-43106B53E114}" dt="2021-11-10T03:13:26.476" v="71" actId="171"/>
          <ac:picMkLst>
            <pc:docMk/>
            <pc:sldMk cId="1738225743" sldId="2076137690"/>
            <ac:picMk id="6" creationId="{C7E47054-0E1F-46C9-989C-702178001558}"/>
          </ac:picMkLst>
        </pc:picChg>
      </pc:sldChg>
      <pc:sldMasterChg chg="modSp modSldLayout">
        <pc:chgData name="Lizeth Camargo Velasquez" userId="5a551c22-c358-4680-b201-aca2761f45c5" providerId="ADAL" clId="{60A562FD-9DEE-484A-8FDC-43106B53E114}" dt="2021-11-10T03:12:10.959" v="53"/>
        <pc:sldMasterMkLst>
          <pc:docMk/>
          <pc:sldMasterMk cId="1982399488" sldId="2147483660"/>
        </pc:sldMasterMkLst>
        <pc:spChg chg="mod">
          <ac:chgData name="Lizeth Camargo Velasquez" userId="5a551c22-c358-4680-b201-aca2761f45c5" providerId="ADAL" clId="{60A562FD-9DEE-484A-8FDC-43106B53E114}" dt="2021-11-10T03:12:10.959" v="53"/>
          <ac:spMkLst>
            <pc:docMk/>
            <pc:sldMasterMk cId="1982399488" sldId="2147483660"/>
            <ac:spMk id="2" creationId="{00000000-0000-0000-0000-000000000000}"/>
          </ac:spMkLst>
        </pc:spChg>
        <pc:spChg chg="mod">
          <ac:chgData name="Lizeth Camargo Velasquez" userId="5a551c22-c358-4680-b201-aca2761f45c5" providerId="ADAL" clId="{60A562FD-9DEE-484A-8FDC-43106B53E114}" dt="2021-11-10T03:12:10.959" v="53"/>
          <ac:spMkLst>
            <pc:docMk/>
            <pc:sldMasterMk cId="1982399488" sldId="2147483660"/>
            <ac:spMk id="3" creationId="{00000000-0000-0000-0000-000000000000}"/>
          </ac:spMkLst>
        </pc:spChg>
        <pc:spChg chg="mod">
          <ac:chgData name="Lizeth Camargo Velasquez" userId="5a551c22-c358-4680-b201-aca2761f45c5" providerId="ADAL" clId="{60A562FD-9DEE-484A-8FDC-43106B53E114}" dt="2021-11-10T03:12:10.959" v="53"/>
          <ac:spMkLst>
            <pc:docMk/>
            <pc:sldMasterMk cId="1982399488" sldId="2147483660"/>
            <ac:spMk id="4" creationId="{00000000-0000-0000-0000-000000000000}"/>
          </ac:spMkLst>
        </pc:spChg>
        <pc:spChg chg="mod">
          <ac:chgData name="Lizeth Camargo Velasquez" userId="5a551c22-c358-4680-b201-aca2761f45c5" providerId="ADAL" clId="{60A562FD-9DEE-484A-8FDC-43106B53E114}" dt="2021-11-10T03:12:10.959" v="53"/>
          <ac:spMkLst>
            <pc:docMk/>
            <pc:sldMasterMk cId="1982399488" sldId="2147483660"/>
            <ac:spMk id="5" creationId="{00000000-0000-0000-0000-000000000000}"/>
          </ac:spMkLst>
        </pc:spChg>
        <pc:spChg chg="mod">
          <ac:chgData name="Lizeth Camargo Velasquez" userId="5a551c22-c358-4680-b201-aca2761f45c5" providerId="ADAL" clId="{60A562FD-9DEE-484A-8FDC-43106B53E114}" dt="2021-11-10T03:12:10.959" v="53"/>
          <ac:spMkLst>
            <pc:docMk/>
            <pc:sldMasterMk cId="1982399488" sldId="2147483660"/>
            <ac:spMk id="6" creationId="{00000000-0000-0000-0000-000000000000}"/>
          </ac:spMkLst>
        </pc:sp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3775870209" sldId="2147483661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775870209" sldId="2147483661"/>
              <ac:spMk id="2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775870209" sldId="2147483661"/>
              <ac:spMk id="3" creationId="{00000000-0000-0000-0000-000000000000}"/>
            </ac:spMkLst>
          </pc:spChg>
        </pc:sldLayout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95015967" sldId="2147483663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95015967" sldId="2147483663"/>
              <ac:spMk id="2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95015967" sldId="2147483663"/>
              <ac:spMk id="3" creationId="{00000000-0000-0000-0000-000000000000}"/>
            </ac:spMkLst>
          </pc:spChg>
        </pc:sldLayout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305101612" sldId="2147483664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05101612" sldId="2147483664"/>
              <ac:spMk id="3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05101612" sldId="2147483664"/>
              <ac:spMk id="4" creationId="{00000000-0000-0000-0000-000000000000}"/>
            </ac:spMkLst>
          </pc:spChg>
        </pc:sldLayout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1676466544" sldId="2147483665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676466544" sldId="2147483665"/>
              <ac:spMk id="2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676466544" sldId="2147483665"/>
              <ac:spMk id="3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676466544" sldId="2147483665"/>
              <ac:spMk id="4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676466544" sldId="2147483665"/>
              <ac:spMk id="5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676466544" sldId="2147483665"/>
              <ac:spMk id="6" creationId="{00000000-0000-0000-0000-000000000000}"/>
            </ac:spMkLst>
          </pc:spChg>
        </pc:sldLayout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3969023530" sldId="2147483668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969023530" sldId="2147483668"/>
              <ac:spMk id="2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969023530" sldId="2147483668"/>
              <ac:spMk id="3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3969023530" sldId="2147483668"/>
              <ac:spMk id="4" creationId="{00000000-0000-0000-0000-000000000000}"/>
            </ac:spMkLst>
          </pc:spChg>
        </pc:sldLayout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794382945" sldId="2147483669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794382945" sldId="2147483669"/>
              <ac:spMk id="2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794382945" sldId="2147483669"/>
              <ac:spMk id="3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794382945" sldId="2147483669"/>
              <ac:spMk id="4" creationId="{00000000-0000-0000-0000-000000000000}"/>
            </ac:spMkLst>
          </pc:spChg>
        </pc:sldLayoutChg>
        <pc:sldLayoutChg chg="modSp">
          <pc:chgData name="Lizeth Camargo Velasquez" userId="5a551c22-c358-4680-b201-aca2761f45c5" providerId="ADAL" clId="{60A562FD-9DEE-484A-8FDC-43106B53E114}" dt="2021-11-10T03:12:10.959" v="53"/>
          <pc:sldLayoutMkLst>
            <pc:docMk/>
            <pc:sldMasterMk cId="1982399488" sldId="2147483660"/>
            <pc:sldLayoutMk cId="1511199932" sldId="2147483671"/>
          </pc:sldLayoutMkLst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511199932" sldId="2147483671"/>
              <ac:spMk id="2" creationId="{00000000-0000-0000-0000-000000000000}"/>
            </ac:spMkLst>
          </pc:spChg>
          <pc:spChg chg="mod">
            <ac:chgData name="Lizeth Camargo Velasquez" userId="5a551c22-c358-4680-b201-aca2761f45c5" providerId="ADAL" clId="{60A562FD-9DEE-484A-8FDC-43106B53E114}" dt="2021-11-10T03:12:10.959" v="53"/>
            <ac:spMkLst>
              <pc:docMk/>
              <pc:sldMasterMk cId="1982399488" sldId="2147483660"/>
              <pc:sldLayoutMk cId="1511199932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0T03:11:09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4338 0 0,'0'0'5090'0'0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1-10T03:11:10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4210 0 0,'0'0'1248'0'0,"15"-3"-2064"0"0,-7 3-64 0 0,-4 0-129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84507"/>
            <a:ext cx="10363200" cy="2945260"/>
          </a:xfrm>
        </p:spPr>
        <p:txBody>
          <a:bodyPr anchor="b"/>
          <a:lstStyle>
            <a:lvl1pPr algn="ctr">
              <a:defRPr sz="74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3348"/>
            <a:ext cx="9144000" cy="2042490"/>
          </a:xfrm>
        </p:spPr>
        <p:txBody>
          <a:bodyPr/>
          <a:lstStyle>
            <a:lvl1pPr marL="0" indent="0" algn="ctr">
              <a:buNone/>
              <a:defRPr sz="2961"/>
            </a:lvl1pPr>
            <a:lvl2pPr marL="564002" indent="0" algn="ctr">
              <a:buNone/>
              <a:defRPr sz="2467"/>
            </a:lvl2pPr>
            <a:lvl3pPr marL="1128004" indent="0" algn="ctr">
              <a:buNone/>
              <a:defRPr sz="2220"/>
            </a:lvl3pPr>
            <a:lvl4pPr marL="1692006" indent="0" algn="ctr">
              <a:buNone/>
              <a:defRPr sz="1974"/>
            </a:lvl4pPr>
            <a:lvl5pPr marL="2256008" indent="0" algn="ctr">
              <a:buNone/>
              <a:defRPr sz="1974"/>
            </a:lvl5pPr>
            <a:lvl6pPr marL="2820010" indent="0" algn="ctr">
              <a:buNone/>
              <a:defRPr sz="1974"/>
            </a:lvl6pPr>
            <a:lvl7pPr marL="3384012" indent="0" algn="ctr">
              <a:buNone/>
              <a:defRPr sz="1974"/>
            </a:lvl7pPr>
            <a:lvl8pPr marL="3948013" indent="0" algn="ctr">
              <a:buNone/>
              <a:defRPr sz="1974"/>
            </a:lvl8pPr>
            <a:lvl9pPr marL="4512015" indent="0" algn="ctr">
              <a:buNone/>
              <a:defRPr sz="197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5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8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50406"/>
            <a:ext cx="2628900" cy="71692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50406"/>
            <a:ext cx="7734300" cy="71692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5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109075"/>
            <a:ext cx="10515600" cy="3519036"/>
          </a:xfrm>
        </p:spPr>
        <p:txBody>
          <a:bodyPr anchor="b"/>
          <a:lstStyle>
            <a:lvl1pPr>
              <a:defRPr sz="74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661402"/>
            <a:ext cx="10515600" cy="1850578"/>
          </a:xfrm>
        </p:spPr>
        <p:txBody>
          <a:bodyPr/>
          <a:lstStyle>
            <a:lvl1pPr marL="0" indent="0">
              <a:buNone/>
              <a:defRPr sz="2961">
                <a:solidFill>
                  <a:schemeClr val="tx1"/>
                </a:solidFill>
              </a:defRPr>
            </a:lvl1pPr>
            <a:lvl2pPr marL="564002" indent="0">
              <a:buNone/>
              <a:defRPr sz="2467">
                <a:solidFill>
                  <a:schemeClr val="tx1">
                    <a:tint val="75000"/>
                  </a:schemeClr>
                </a:solidFill>
              </a:defRPr>
            </a:lvl2pPr>
            <a:lvl3pPr marL="1128004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3pPr>
            <a:lvl4pPr marL="1692006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4pPr>
            <a:lvl5pPr marL="2256008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5pPr>
            <a:lvl6pPr marL="2820010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6pPr>
            <a:lvl7pPr marL="3384012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7pPr>
            <a:lvl8pPr marL="3948013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8pPr>
            <a:lvl9pPr marL="4512015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52027"/>
            <a:ext cx="5181600" cy="53676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52027"/>
            <a:ext cx="5181600" cy="53676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0407"/>
            <a:ext cx="10515600" cy="1635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073824"/>
            <a:ext cx="5157787" cy="1016349"/>
          </a:xfrm>
        </p:spPr>
        <p:txBody>
          <a:bodyPr anchor="b"/>
          <a:lstStyle>
            <a:lvl1pPr marL="0" indent="0">
              <a:buNone/>
              <a:defRPr sz="2961" b="1"/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090173"/>
            <a:ext cx="5157787" cy="4545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073824"/>
            <a:ext cx="5183188" cy="1016349"/>
          </a:xfrm>
        </p:spPr>
        <p:txBody>
          <a:bodyPr anchor="b"/>
          <a:lstStyle>
            <a:lvl1pPr marL="0" indent="0">
              <a:buNone/>
              <a:defRPr sz="2961" b="1"/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090173"/>
            <a:ext cx="5183188" cy="4545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8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4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7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63986"/>
            <a:ext cx="3932237" cy="1973951"/>
          </a:xfrm>
        </p:spPr>
        <p:txBody>
          <a:bodyPr anchor="b"/>
          <a:lstStyle>
            <a:lvl1pPr>
              <a:defRPr sz="394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18054"/>
            <a:ext cx="6172200" cy="6011933"/>
          </a:xfrm>
        </p:spPr>
        <p:txBody>
          <a:bodyPr/>
          <a:lstStyle>
            <a:lvl1pPr>
              <a:defRPr sz="3948"/>
            </a:lvl1pPr>
            <a:lvl2pPr>
              <a:defRPr sz="3454"/>
            </a:lvl2pPr>
            <a:lvl3pPr>
              <a:defRPr sz="2961"/>
            </a:lvl3pPr>
            <a:lvl4pPr>
              <a:defRPr sz="2467"/>
            </a:lvl4pPr>
            <a:lvl5pPr>
              <a:defRPr sz="2467"/>
            </a:lvl5pPr>
            <a:lvl6pPr>
              <a:defRPr sz="2467"/>
            </a:lvl6pPr>
            <a:lvl7pPr>
              <a:defRPr sz="2467"/>
            </a:lvl7pPr>
            <a:lvl8pPr>
              <a:defRPr sz="2467"/>
            </a:lvl8pPr>
            <a:lvl9pPr>
              <a:defRPr sz="24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37936"/>
            <a:ext cx="3932237" cy="4701841"/>
          </a:xfrm>
        </p:spPr>
        <p:txBody>
          <a:bodyPr/>
          <a:lstStyle>
            <a:lvl1pPr marL="0" indent="0">
              <a:buNone/>
              <a:defRPr sz="1974"/>
            </a:lvl1pPr>
            <a:lvl2pPr marL="564002" indent="0">
              <a:buNone/>
              <a:defRPr sz="1727"/>
            </a:lvl2pPr>
            <a:lvl3pPr marL="1128004" indent="0">
              <a:buNone/>
              <a:defRPr sz="1480"/>
            </a:lvl3pPr>
            <a:lvl4pPr marL="1692006" indent="0">
              <a:buNone/>
              <a:defRPr sz="1234"/>
            </a:lvl4pPr>
            <a:lvl5pPr marL="2256008" indent="0">
              <a:buNone/>
              <a:defRPr sz="1234"/>
            </a:lvl5pPr>
            <a:lvl6pPr marL="2820010" indent="0">
              <a:buNone/>
              <a:defRPr sz="1234"/>
            </a:lvl6pPr>
            <a:lvl7pPr marL="3384012" indent="0">
              <a:buNone/>
              <a:defRPr sz="1234"/>
            </a:lvl7pPr>
            <a:lvl8pPr marL="3948013" indent="0">
              <a:buNone/>
              <a:defRPr sz="1234"/>
            </a:lvl8pPr>
            <a:lvl9pPr marL="4512015" indent="0">
              <a:buNone/>
              <a:defRPr sz="12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1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63986"/>
            <a:ext cx="3932237" cy="1973951"/>
          </a:xfrm>
        </p:spPr>
        <p:txBody>
          <a:bodyPr anchor="b"/>
          <a:lstStyle>
            <a:lvl1pPr>
              <a:defRPr sz="394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18054"/>
            <a:ext cx="6172200" cy="6011933"/>
          </a:xfrm>
        </p:spPr>
        <p:txBody>
          <a:bodyPr anchor="t"/>
          <a:lstStyle>
            <a:lvl1pPr marL="0" indent="0">
              <a:buNone/>
              <a:defRPr sz="3948"/>
            </a:lvl1pPr>
            <a:lvl2pPr marL="564002" indent="0">
              <a:buNone/>
              <a:defRPr sz="3454"/>
            </a:lvl2pPr>
            <a:lvl3pPr marL="1128004" indent="0">
              <a:buNone/>
              <a:defRPr sz="2961"/>
            </a:lvl3pPr>
            <a:lvl4pPr marL="1692006" indent="0">
              <a:buNone/>
              <a:defRPr sz="2467"/>
            </a:lvl4pPr>
            <a:lvl5pPr marL="2256008" indent="0">
              <a:buNone/>
              <a:defRPr sz="2467"/>
            </a:lvl5pPr>
            <a:lvl6pPr marL="2820010" indent="0">
              <a:buNone/>
              <a:defRPr sz="2467"/>
            </a:lvl6pPr>
            <a:lvl7pPr marL="3384012" indent="0">
              <a:buNone/>
              <a:defRPr sz="2467"/>
            </a:lvl7pPr>
            <a:lvl8pPr marL="3948013" indent="0">
              <a:buNone/>
              <a:defRPr sz="2467"/>
            </a:lvl8pPr>
            <a:lvl9pPr marL="4512015" indent="0">
              <a:buNone/>
              <a:defRPr sz="24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37936"/>
            <a:ext cx="3932237" cy="4701841"/>
          </a:xfrm>
        </p:spPr>
        <p:txBody>
          <a:bodyPr/>
          <a:lstStyle>
            <a:lvl1pPr marL="0" indent="0">
              <a:buNone/>
              <a:defRPr sz="1974"/>
            </a:lvl1pPr>
            <a:lvl2pPr marL="564002" indent="0">
              <a:buNone/>
              <a:defRPr sz="1727"/>
            </a:lvl2pPr>
            <a:lvl3pPr marL="1128004" indent="0">
              <a:buNone/>
              <a:defRPr sz="1480"/>
            </a:lvl3pPr>
            <a:lvl4pPr marL="1692006" indent="0">
              <a:buNone/>
              <a:defRPr sz="1234"/>
            </a:lvl4pPr>
            <a:lvl5pPr marL="2256008" indent="0">
              <a:buNone/>
              <a:defRPr sz="1234"/>
            </a:lvl5pPr>
            <a:lvl6pPr marL="2820010" indent="0">
              <a:buNone/>
              <a:defRPr sz="1234"/>
            </a:lvl6pPr>
            <a:lvl7pPr marL="3384012" indent="0">
              <a:buNone/>
              <a:defRPr sz="1234"/>
            </a:lvl7pPr>
            <a:lvl8pPr marL="3948013" indent="0">
              <a:buNone/>
              <a:defRPr sz="1234"/>
            </a:lvl8pPr>
            <a:lvl9pPr marL="4512015" indent="0">
              <a:buNone/>
              <a:defRPr sz="12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8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50407"/>
            <a:ext cx="10515600" cy="1635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52027"/>
            <a:ext cx="10515600" cy="536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840972"/>
            <a:ext cx="2743200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5551-6691-FE44-AC9E-D59880142E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840972"/>
            <a:ext cx="4114800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840972"/>
            <a:ext cx="2743200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5073-768C-F748-ADA6-E2201FE254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1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28004" rtl="0" eaLnBrk="1" latinLnBrk="0" hangingPunct="1">
        <a:lnSpc>
          <a:spcPct val="90000"/>
        </a:lnSpc>
        <a:spcBef>
          <a:spcPct val="0"/>
        </a:spcBef>
        <a:buNone/>
        <a:defRPr sz="5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001" indent="-282001" algn="l" defTabSz="1128004" rtl="0" eaLnBrk="1" latinLnBrk="0" hangingPunct="1">
        <a:lnSpc>
          <a:spcPct val="90000"/>
        </a:lnSpc>
        <a:spcBef>
          <a:spcPts val="1234"/>
        </a:spcBef>
        <a:buFont typeface="Arial" panose="020B0604020202020204" pitchFamily="34" charset="0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46003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961" kern="1200">
          <a:solidFill>
            <a:schemeClr val="tx1"/>
          </a:solidFill>
          <a:latin typeface="+mn-lt"/>
          <a:ea typeface="+mn-ea"/>
          <a:cs typeface="+mn-cs"/>
        </a:defRPr>
      </a:lvl2pPr>
      <a:lvl3pPr marL="1410005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467" kern="1200">
          <a:solidFill>
            <a:schemeClr val="tx1"/>
          </a:solidFill>
          <a:latin typeface="+mn-lt"/>
          <a:ea typeface="+mn-ea"/>
          <a:cs typeface="+mn-cs"/>
        </a:defRPr>
      </a:lvl3pPr>
      <a:lvl4pPr marL="1974007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538009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3102011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666012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4230014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794016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1pPr>
      <a:lvl2pPr marL="564002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04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692006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56008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820010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384012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948013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512015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D96671B-E537-4913-BBCA-14512385CD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9" t="2520" r="1497" b="2942"/>
          <a:stretch/>
        </p:blipFill>
        <p:spPr>
          <a:xfrm>
            <a:off x="0" y="2"/>
            <a:ext cx="12192000" cy="1827086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8B7D9B4E-3081-4417-8F42-E9DD137751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674" y="255698"/>
            <a:ext cx="1945085" cy="41743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5A57B9D-3C8B-4E04-89D9-EB3508D4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17" y="821658"/>
            <a:ext cx="9479566" cy="803568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What's new for the Microsoft 365, Dynamics 365, Power Platform, and Windows 365 in new commerce experience for CSP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E56533E3-E64B-4049-B470-F6BA0DA89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16841"/>
              </p:ext>
            </p:extLst>
          </p:nvPr>
        </p:nvGraphicFramePr>
        <p:xfrm>
          <a:off x="532411" y="2053118"/>
          <a:ext cx="11127179" cy="583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004">
                  <a:extLst>
                    <a:ext uri="{9D8B030D-6E8A-4147-A177-3AD203B41FA5}">
                      <a16:colId xmlns:a16="http://schemas.microsoft.com/office/drawing/2014/main" val="3134073172"/>
                    </a:ext>
                  </a:extLst>
                </a:gridCol>
                <a:gridCol w="2942725">
                  <a:extLst>
                    <a:ext uri="{9D8B030D-6E8A-4147-A177-3AD203B41FA5}">
                      <a16:colId xmlns:a16="http://schemas.microsoft.com/office/drawing/2014/main" val="2076421031"/>
                    </a:ext>
                  </a:extLst>
                </a:gridCol>
                <a:gridCol w="2942725">
                  <a:extLst>
                    <a:ext uri="{9D8B030D-6E8A-4147-A177-3AD203B41FA5}">
                      <a16:colId xmlns:a16="http://schemas.microsoft.com/office/drawing/2014/main" val="882846167"/>
                    </a:ext>
                  </a:extLst>
                </a:gridCol>
                <a:gridCol w="2942725">
                  <a:extLst>
                    <a:ext uri="{9D8B030D-6E8A-4147-A177-3AD203B41FA5}">
                      <a16:colId xmlns:a16="http://schemas.microsoft.com/office/drawing/2014/main" val="1344313667"/>
                    </a:ext>
                  </a:extLst>
                </a:gridCol>
              </a:tblGrid>
              <a:tr h="440797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New feature/change</a:t>
                      </a:r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Current experience</a:t>
                      </a:r>
                      <a:endParaRPr lang="en-US" sz="2100"/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New commerce experience</a:t>
                      </a:r>
                      <a:endParaRPr lang="en-US" sz="2100"/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Impact and benefits</a:t>
                      </a:r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01464"/>
                  </a:ext>
                </a:extLst>
              </a:tr>
              <a:tr h="712059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Ability to schedule changes at subscription renewal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+mj-lt"/>
                        </a:rPr>
                        <a:t>​</a:t>
                      </a:r>
                    </a:p>
                  </a:txBody>
                  <a:tcPr marL="170528" marR="85264" marT="85264" marB="85264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Not available​</a:t>
                      </a:r>
                    </a:p>
                  </a:txBody>
                  <a:tcPr marL="85264" marR="85264" marT="85264" marB="85264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 can schedule different seat counts, SKU conversions, term-length renewal changes, renewals to different billing option.​</a:t>
                      </a:r>
                    </a:p>
                  </a:txBody>
                  <a:tcPr marL="85264" marR="85264" marT="85264" marB="85264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Allows partner to manage subscriptions in advance instead of performing manual changes at renewal. Improves operational efficiency.​</a:t>
                      </a:r>
                    </a:p>
                  </a:txBody>
                  <a:tcPr marL="85264" marR="85264" marT="85264" marB="85264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68441"/>
                  </a:ext>
                </a:extLst>
              </a:tr>
              <a:tr h="5764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>
                          <a:solidFill>
                            <a:srgbClr val="000000"/>
                          </a:solidFill>
                          <a:latin typeface="Segoe UI Semibold"/>
                        </a:rPr>
                        <a:t>Mid-term subscription upgrades </a:t>
                      </a:r>
                      <a:endParaRPr lang="en-US" sz="2100"/>
                    </a:p>
                  </a:txBody>
                  <a:tcPr marL="170528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Partner can upgrade only SMB subscription SKUs mid-term. </a:t>
                      </a:r>
                      <a:endParaRPr lang="en-US" sz="2100"/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Partner can also upgrade Enterprise SKUs mid-term. </a:t>
                      </a:r>
                      <a:endParaRPr lang="en-US" sz="2100"/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Gives partner more options to meet needs of larger customers. </a:t>
                      </a:r>
                      <a:endParaRPr lang="en-US" sz="2100"/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93817"/>
                  </a:ext>
                </a:extLst>
              </a:tr>
              <a:tr h="7120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>
                          <a:latin typeface="+mj-lt"/>
                        </a:rPr>
                        <a:t>Subscription term options for Windows 365</a:t>
                      </a:r>
                    </a:p>
                  </a:txBody>
                  <a:tcPr marL="170528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Subscriptions available for annual term only.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Subscriptions available for monthly term only.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Option to try Windows 365 in new commerce with no long-term commitment and reduce seats if needed.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21086"/>
                  </a:ext>
                </a:extLst>
              </a:tr>
              <a:tr h="576429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Automatic seat assignment with full upgrade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+mj-lt"/>
                        </a:rPr>
                        <a:t>​</a:t>
                      </a:r>
                    </a:p>
                  </a:txBody>
                  <a:tcPr marL="170528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Only available with SMB SKUs.​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Seats can also be assigned automatically at upgrade with Enterprise-level SKUs.​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Easier and more efficient subscription management for larger customers.​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441068"/>
                  </a:ext>
                </a:extLst>
              </a:tr>
              <a:tr h="54252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</a:rPr>
                        <a:t>Auto-renewal toggle option​</a:t>
                      </a:r>
                    </a:p>
                  </a:txBody>
                  <a:tcPr marL="170528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Subscriptions are auto-renewed by default at end of annual term.​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 can toggle auto-renewal and submit renewal manually.​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Easier to manage renewals and plan ahead for subscriptions that will be terminating.​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012220"/>
                  </a:ext>
                </a:extLst>
              </a:tr>
              <a:tr h="1220672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Cancellation policy enforcement​</a:t>
                      </a:r>
                    </a:p>
                  </a:txBody>
                  <a:tcPr marL="170528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 could suspend the annual subscriptions at any time without penalty or early termination fee. However, partner did not have the option to cancel the subscription immediately.​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Partner can cancel subscription with prorated billing/refund within first 7 days after initial order or term renewal. After </a:t>
                      </a:r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7 days,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no cancellation available and no prorated billing/refund. Partner will be billed for the remainder of the annual term if monthly billing was chosen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E</a:t>
                      </a: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ncourages customer commitment to the full annual term of the subscription purchased and reduces churn; helps partner more effectively retain and forecast revenue; ensures ROI for provision of support and services.</a:t>
                      </a:r>
                      <a:endParaRPr lang="en-US" sz="900" b="0" i="0" u="none" strike="noStrike" noProof="0">
                        <a:latin typeface="Segoe UI"/>
                      </a:endParaRPr>
                    </a:p>
                    <a:p>
                      <a:pPr lvl="0">
                        <a:buNone/>
                      </a:pPr>
                      <a:endParaRPr lang="en-US" sz="900">
                        <a:solidFill>
                          <a:srgbClr val="000000"/>
                        </a:solidFill>
                      </a:endParaRP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3896"/>
                  </a:ext>
                </a:extLst>
              </a:tr>
              <a:tr h="105113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Monthly-term subscriptions</a:t>
                      </a:r>
                      <a:endParaRPr lang="en-US" sz="2100"/>
                    </a:p>
                  </a:txBody>
                  <a:tcPr marL="170528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accent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Only annual-term subscriptions for license-based offers.</a:t>
                      </a:r>
                      <a:endParaRPr lang="en-US" sz="2100" dirty="0"/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accent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Subscriptions available on monthly terms at a premium price. Aligned with standard practices in MS Web Direct and across multiple industries.</a:t>
                      </a:r>
                      <a:endParaRPr lang="en-US" sz="2100"/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accent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Option for customers hesitant to commit to annual subscription; allows them to pay more for ability to cancel anytime with no further costs. Incentivizes customer commitment. Enables partner to monetize flexibility.</a:t>
                      </a:r>
                      <a:endParaRPr lang="en-US" sz="2100" dirty="0"/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chemeClr val="accent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43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05D34809-3024-4B1D-84A3-74FC26B17305}"/>
                  </a:ext>
                </a:extLst>
              </p14:cNvPr>
              <p14:cNvContentPartPr/>
              <p14:nvPr/>
            </p14:nvContentPartPr>
            <p14:xfrm>
              <a:off x="3013712" y="1250601"/>
              <a:ext cx="336" cy="336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05D34809-3024-4B1D-84A3-74FC26B1730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05312" y="1242201"/>
                <a:ext cx="16800" cy="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23C495AB-BFA7-48AE-8F44-7605A507D4B2}"/>
                  </a:ext>
                </a:extLst>
              </p14:cNvPr>
              <p14:cNvContentPartPr/>
              <p14:nvPr/>
            </p14:nvContentPartPr>
            <p14:xfrm>
              <a:off x="3156714" y="1307267"/>
              <a:ext cx="9735" cy="1678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23C495AB-BFA7-48AE-8F44-7605A507D4B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47700" y="1297199"/>
                <a:ext cx="27402" cy="222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746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A1E05E8-D944-4904-9FB1-AF20DDBE34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9" t="2520" r="1497" b="2942"/>
          <a:stretch/>
        </p:blipFill>
        <p:spPr>
          <a:xfrm>
            <a:off x="0" y="2"/>
            <a:ext cx="12192000" cy="1827086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C7E47054-0E1F-46C9-989C-702178001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674" y="255698"/>
            <a:ext cx="1945085" cy="41743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5A57B9D-3C8B-4E04-89D9-EB3508D4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44" y="793809"/>
            <a:ext cx="10274312" cy="942177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What's new for the Microsoft 365, Dynamics 365, Power Platform, and Windows 365 in new commerce experience for CSP (continued)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E56533E3-E64B-4049-B470-F6BA0DA89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343758"/>
              </p:ext>
            </p:extLst>
          </p:nvPr>
        </p:nvGraphicFramePr>
        <p:xfrm>
          <a:off x="562099" y="2303813"/>
          <a:ext cx="11067802" cy="5486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736">
                  <a:extLst>
                    <a:ext uri="{9D8B030D-6E8A-4147-A177-3AD203B41FA5}">
                      <a16:colId xmlns:a16="http://schemas.microsoft.com/office/drawing/2014/main" val="3134073172"/>
                    </a:ext>
                  </a:extLst>
                </a:gridCol>
                <a:gridCol w="2927022">
                  <a:extLst>
                    <a:ext uri="{9D8B030D-6E8A-4147-A177-3AD203B41FA5}">
                      <a16:colId xmlns:a16="http://schemas.microsoft.com/office/drawing/2014/main" val="2076421031"/>
                    </a:ext>
                  </a:extLst>
                </a:gridCol>
                <a:gridCol w="2927022">
                  <a:extLst>
                    <a:ext uri="{9D8B030D-6E8A-4147-A177-3AD203B41FA5}">
                      <a16:colId xmlns:a16="http://schemas.microsoft.com/office/drawing/2014/main" val="882846167"/>
                    </a:ext>
                  </a:extLst>
                </a:gridCol>
                <a:gridCol w="2927022">
                  <a:extLst>
                    <a:ext uri="{9D8B030D-6E8A-4147-A177-3AD203B41FA5}">
                      <a16:colId xmlns:a16="http://schemas.microsoft.com/office/drawing/2014/main" val="1344313667"/>
                    </a:ext>
                  </a:extLst>
                </a:gridCol>
              </a:tblGrid>
              <a:tr h="428367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New feature/change</a:t>
                      </a:r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Current experience</a:t>
                      </a:r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New commerce experience</a:t>
                      </a:r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rgbClr val="0078D4"/>
                          </a:solidFill>
                        </a:rPr>
                        <a:t>Impact and benefits</a:t>
                      </a:r>
                    </a:p>
                  </a:txBody>
                  <a:tcPr marL="85264" marR="85264" marT="85264" marB="85264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01464"/>
                  </a:ext>
                </a:extLst>
              </a:tr>
              <a:tr h="527221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Multi-year billing plans​</a:t>
                      </a:r>
                    </a:p>
                  </a:txBody>
                  <a:tcPr marL="85264" marR="85264" marT="85264" marB="85264"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Partners selling multi-year subscriptions must pay monthly or upfront.​</a:t>
                      </a:r>
                    </a:p>
                  </a:txBody>
                  <a:tcPr marL="85264" marR="85264" marT="85264" marB="85264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Partners can also be billed annually for multi-year subscriptions.​</a:t>
                      </a:r>
                    </a:p>
                  </a:txBody>
                  <a:tcPr marL="85264" marR="85264" marT="85264" marB="85264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Additional option to accommodate customers’ payment preferences.​</a:t>
                      </a:r>
                    </a:p>
                  </a:txBody>
                  <a:tcPr marL="85264" marR="85264" marT="85264" marB="85264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82076"/>
                  </a:ext>
                </a:extLst>
              </a:tr>
              <a:tr h="527221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5264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Not available​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 APIs can read monthly pricing lists instead of partner processing lists manually.​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Easier automation of offer pricing within partners’ sales and billing systems.​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80817"/>
                  </a:ext>
                </a:extLst>
              </a:tr>
              <a:tr h="856735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5264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spc="-20" baseline="0">
                          <a:solidFill>
                            <a:srgbClr val="000000"/>
                          </a:solidFill>
                        </a:rPr>
                        <a:t>Partners receive separate recon files once each month for license- and usage-based subscriptions.​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All subscriptions are consolidated into one customizable recon file. </a:t>
                      </a:r>
                      <a:r>
                        <a:rPr lang="en-US" sz="9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Estimates of charges accrued during the month are provided and updated hourly</a:t>
                      </a:r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Increased accounting efficiency and options for partners in customer billing.​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21868"/>
                  </a:ext>
                </a:extLst>
              </a:tr>
              <a:tr h="856735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Subscription ownership enforcement</a:t>
                      </a:r>
                    </a:p>
                  </a:txBody>
                  <a:tcPr marL="85264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Customers could buy from different partners to aggregate instances of the same SMB offer and buy multiple free trials.​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Customer SKU limits will be enforced across multiple partner tenants, preventing, for example, a customer from purchasing multiple lower-cost SMB SKUs from different partners.​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Prevents customers from “gaming” the system and ensures that partners will be able to maximize the revenue from each customer.​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487217"/>
                  </a:ext>
                </a:extLst>
              </a:tr>
              <a:tr h="691978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latin typeface="+mj-lt"/>
                        </a:rPr>
                        <a:t>Suspend/resume subscriptions​</a:t>
                      </a:r>
                    </a:p>
                  </a:txBody>
                  <a:tcPr marL="85264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To pause subscription, partner must suspend it, and then re-order it if subscription terminates after end of term. Partner billing is paused during suspension.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Partner can suspend and then resume a subscription at any time without cancellation or termination; partner billing continues during suspension.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Helps partner with dunning; subscription can be paused until customer remits overdue payment.​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88655"/>
                  </a:ext>
                </a:extLst>
              </a:tr>
              <a:tr h="856735">
                <a:tc>
                  <a:txBody>
                    <a:bodyPr/>
                    <a:lstStyle/>
                    <a:p>
                      <a:r>
                        <a:rPr lang="en-US" sz="1000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Segoe UI Semibold" panose="020B0702040204020203" pitchFamily="34" charset="0"/>
                        </a:rPr>
                        <a:t>Promotions pricing transparency</a:t>
                      </a:r>
                      <a:endParaRPr lang="en-US" sz="1000" b="1">
                        <a:solidFill>
                          <a:srgbClr val="00000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85264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automatic notification of customers when promotional reduced pricing is included in a CSP transaction.</a:t>
                      </a:r>
                      <a:endParaRPr lang="en-US" sz="900">
                        <a:solidFill>
                          <a:srgbClr val="000000"/>
                        </a:solidFill>
                      </a:endParaRP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Calibri" panose="020F0502020204030204" pitchFamily="34" charset="0"/>
                        </a:rPr>
                        <a:t>Government and state-owned entity customers will receive an email notification from Microsoft with details on the promotional discount and why that pricing was offered in the sale.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price and discount transparency to these customers and supports anti-corruption regulations worldwide. Prepares customers to understand this alongside partner pricing.</a:t>
                      </a:r>
                      <a:endParaRPr lang="en-US" sz="900">
                        <a:solidFill>
                          <a:srgbClr val="000000"/>
                        </a:solidFill>
                      </a:endParaRP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69783"/>
                  </a:ext>
                </a:extLst>
              </a:tr>
              <a:tr h="741405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Add-ons sold separately from base offers</a:t>
                      </a:r>
                    </a:p>
                    <a:p>
                      <a:endParaRPr lang="en-US" sz="1000" b="1">
                        <a:solidFill>
                          <a:srgbClr val="00000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85264" marR="85264" marT="85264" marB="85264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Add-ons could be purchased only in conjunction with purchases of the add-ons’ base SKUs and were not displayed in the CSP catalog or shopping-cart UI.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</a:rPr>
                        <a:t>Add-ons are listed in the catalog and shopping-cart UI along with base SKUs and can be purchased separately and independently. </a:t>
                      </a:r>
                      <a:endParaRPr lang="en-US" sz="9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More flexibility and ease of purchasing for partners and customers, along with upsell opportunities for partners. </a:t>
                      </a:r>
                    </a:p>
                  </a:txBody>
                  <a:tcPr marL="85264" marR="85264" marT="85264" marB="85264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34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22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B8163A4D064147A8EAE23439B67B22" ma:contentTypeVersion="14" ma:contentTypeDescription="Create a new document." ma:contentTypeScope="" ma:versionID="adce26d4f9c09445758b704a3ed1dfc0">
  <xsd:schema xmlns:xsd="http://www.w3.org/2001/XMLSchema" xmlns:xs="http://www.w3.org/2001/XMLSchema" xmlns:p="http://schemas.microsoft.com/office/2006/metadata/properties" xmlns:ns2="dddd3980-a6ba-4013-9a4a-8029a1093e25" xmlns:ns3="99b60703-ca0c-47a7-8195-1ff8087762f3" targetNamespace="http://schemas.microsoft.com/office/2006/metadata/properties" ma:root="true" ma:fieldsID="0f40e067acb69b6de8061aab01719bc6" ns2:_="" ns3:_="">
    <xsd:import namespace="dddd3980-a6ba-4013-9a4a-8029a1093e25"/>
    <xsd:import namespace="99b60703-ca0c-47a7-8195-1ff8087762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Approved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d3980-a6ba-4013-9a4a-8029a1093e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Approved" ma:index="17" nillable="true" ma:displayName="Approved" ma:default="0" ma:internalName="Approved">
      <xsd:simpleType>
        <xsd:restriction base="dms:Boolea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60703-ca0c-47a7-8195-1ff8087762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 xmlns="dddd3980-a6ba-4013-9a4a-8029a1093e25">false</Approved>
  </documentManagement>
</p:properties>
</file>

<file path=customXml/itemProps1.xml><?xml version="1.0" encoding="utf-8"?>
<ds:datastoreItem xmlns:ds="http://schemas.openxmlformats.org/officeDocument/2006/customXml" ds:itemID="{F16273B4-9076-4DB1-946D-3B4E9F1B77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F4EE96-652B-423C-A497-AEEE80D62C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d3980-a6ba-4013-9a4a-8029a1093e25"/>
    <ds:schemaRef ds:uri="99b60703-ca0c-47a7-8195-1ff808776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848640-FB54-43B8-BC2D-4C21E747A187}">
  <ds:schemaRefs>
    <ds:schemaRef ds:uri="http://schemas.microsoft.com/office/2006/metadata/properties"/>
    <ds:schemaRef ds:uri="http://schemas.microsoft.com/office/infopath/2007/PartnerControls"/>
    <ds:schemaRef ds:uri="dddd3980-a6ba-4013-9a4a-8029a1093e2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866</Words>
  <Application>Microsoft Office PowerPoint</Application>
  <PresentationFormat>Personalizado</PresentationFormat>
  <Paragraphs>64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Semibold</vt:lpstr>
      <vt:lpstr>Office Theme</vt:lpstr>
      <vt:lpstr>What's new for the Microsoft 365, Dynamics 365, Power Platform, and Windows 365 in new commerce experience for CSP</vt:lpstr>
      <vt:lpstr>What's new for the Microsoft 365, Dynamics 365, Power Platform, and Windows 365 in new commerce experience for CSP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What's new for the M365, D365, Power Platform, and Windows 365 in  new commerce experience for CSP</dc:title>
  <dc:creator>Norma Aldana</dc:creator>
  <cp:lastModifiedBy>Lizeth Camargo Velasquez</cp:lastModifiedBy>
  <cp:revision>2</cp:revision>
  <dcterms:created xsi:type="dcterms:W3CDTF">2021-11-03T19:11:06Z</dcterms:created>
  <dcterms:modified xsi:type="dcterms:W3CDTF">2022-03-22T14:35:20Z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0x01010060B8163A4D064147A8EAE23439B67B22</vt:lpwstr>
  </property>
</Properties>
</file>